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736A0-9F24-45BF-B389-F6478DB45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8700"/>
            <a:ext cx="9144000" cy="2481263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spc="7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3D85EF-076F-4C35-862A-BAFF685DD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4376"/>
            <a:ext cx="9144000" cy="1433423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221EC-BF54-4DDD-8900-F2027CDAD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13A3-10E9-421F-81BE-56E0786AB515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5AB69-7069-48FB-8925-F2BA84129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9C32A-F7A5-4E3B-A28F-09C82341E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644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A997B-D473-47DE-8B7B-22AB6F31E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26035-4B81-4537-A22D-92C2E0DBB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2A44D-F637-4017-BAA2-77756A386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DABC0-2199-478F-BA77-33A651B6CB89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1DCE6-ED7D-417C-ABD4-41D61570F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AF19A-FDAE-446A-A6B6-128F7F96A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91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96D838-45E9-4D61-AA4E-92A32B579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2628900" cy="5719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3183D0-4392-4364-8A2D-C47A2AF7A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57199"/>
            <a:ext cx="7734300" cy="5719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A36C9-28D5-4820-84F1-E4B9F4E5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230C6-DF61-47F4-B8C5-1B70E884BF06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7EDC8-558D-4646-86D9-A5424CF2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B7537-E67A-411A-BBA4-061521D3D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61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99D7-1EE5-4262-9359-A0E2B733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1233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DA1C5-272A-45C2-A11A-E7769A27D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14939"/>
            <a:ext cx="10240903" cy="395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3DA15-1EAB-4524-9BB7-8A7DA82A2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2B50C-7EEE-46CD-BAF7-BBC4026D959A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B93B9-7818-489D-AFFB-B6EAD27F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28D36-894E-4FCB-B8BB-84DE8994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94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964F1-5687-421F-B3DF-BA3C8DAD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930" y="1709738"/>
            <a:ext cx="9966519" cy="2852737"/>
          </a:xfrm>
        </p:spPr>
        <p:txBody>
          <a:bodyPr anchor="b">
            <a:normAutofit/>
          </a:bodyPr>
          <a:lstStyle>
            <a:lvl1pPr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BB876-5FD9-4964-BD37-6F05DAEBE3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80930" y="4976327"/>
            <a:ext cx="9966520" cy="1113323"/>
          </a:xfrm>
        </p:spPr>
        <p:txBody>
          <a:bodyPr>
            <a:normAutofit/>
          </a:bodyPr>
          <a:lstStyle>
            <a:lvl1pPr marL="0" indent="0">
              <a:buNone/>
              <a:defRPr sz="12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EA80A-FCDD-4009-9A1F-8B548178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211C4-AE09-4254-A5E3-6DA9B099C971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4A3422-56D9-4942-BC63-831AED91F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4B42A-AC2C-4FD8-AD0D-BECDD3846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4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DAF1-8359-4A0F-91B3-03E77C67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054" y="457200"/>
            <a:ext cx="10309745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1E3D3-6B33-4CA0-B06B-A8BB05CAB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4054" y="1996141"/>
            <a:ext cx="4975746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9C334-815D-47FD-A9B5-E871E2864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96141"/>
            <a:ext cx="5181600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975F2-7A90-4820-B90F-D28E31A3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742C3-E082-4760-93B2-E209268DD00C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CFAD5-8AF8-4610-8324-85AA062E2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08CC8-C46E-4A10-8A83-7A251067E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461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E82B8-F9D9-4F53-A4A6-F12EB5F12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490" y="457200"/>
            <a:ext cx="9986898" cy="1233488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070CA-85E9-47C7-8564-FFA1AE34B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8490" y="1681163"/>
            <a:ext cx="462908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8D4B1-41B3-4BF5-9076-A16984A81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68490" y="2505075"/>
            <a:ext cx="462908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6A38DC-A016-4CFD-AC19-F24A9E062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4816" y="1681163"/>
            <a:ext cx="50105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F930FA-8C00-42AB-B2D1-FE4E4BDB3C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4814" y="2505075"/>
            <a:ext cx="501057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8B698E-FAE5-4F2C-AE0E-4FD281E8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FC950-F824-48B9-B984-CAEE265865E5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C4BB6C-CAA4-4EA8-8EA1-65ADE056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B6A12-0532-47CA-B070-232141CC1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01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8FA1-831E-4AD6-B0D1-BA85E67A5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457200"/>
            <a:ext cx="9982199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E94142-C469-4B0E-8C01-C64BA28F5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E3A0F-68E7-4D17-BB84-ED1BA4F6AC6B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AFCE6-5C7E-438F-8D4A-21E155681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CFD88-63EA-427F-978C-B7844D1A5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387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82A4F0-76A5-4852-982B-32B3B6857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7BC4F-EDA1-4BA2-BFF3-FE5B31CCB58B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50CFAE-4BEB-4272-A2E6-FDD9D6A03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3B71B7-74B7-4CF1-8FE0-F4863CD7D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24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32BE-C4E5-4F12-AB53-EBEF2B76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755" y="457200"/>
            <a:ext cx="3932237" cy="192143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7F57-4ABF-4BA4-A892-38857A02F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130" y="987425"/>
            <a:ext cx="5707257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2E444-E5BD-443F-AB83-84D7CE0AB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18755" y="2799184"/>
            <a:ext cx="3932237" cy="306980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998A4-FD2F-4126-99C5-E2063AE02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E694C-1394-4838-A564-7380835C2E77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6457D3-F808-4DB2-9C9C-B185E71F2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1BC9B-21D1-4D2D-B02E-C887A02CA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7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43EC2-2D8C-4E8D-8CC7-967648014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966" y="68113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6AF89-5FBD-43DD-958D-A5C608AE2E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34742" y="858417"/>
            <a:ext cx="5520645" cy="50026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0A545-2CE6-48C4-A725-EF68A3F1B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8966" y="2281335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4466B2-6FE6-4352-BBF9-84BCD946C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4B19-1A00-4EDB-8425-E1827A377364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991BC-29A5-4182-BD83-9D99D2889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1C78F-6633-4604-8832-8E9D2DC7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33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</a:extLst>
          </p:cNvPr>
          <p:cNvSpPr/>
          <p:nvPr/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</a:extLst>
          </p:cNvPr>
          <p:cNvSpPr/>
          <p:nvPr/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78F2F-4F04-4604-9005-BF0CB1142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A17D2-52AF-4B40-80A8-3E0DB855F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810376" cy="38578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2E0AA-D5B3-4BCF-BA69-209D9B335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chemeClr val="bg1"/>
                </a:solidFill>
              </a:defRPr>
            </a:lvl1pPr>
          </a:lstStyle>
          <a:p>
            <a:fld id="{10076A27-8146-4F75-9851-A83577C6FD8A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A637-D86F-4FA1-985D-2D8245651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2FA4D-A931-46BA-B767-29A6FD5AAD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910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B02F283-AD3D-43EB-8EB3-EEABE7B68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267ACD-C9FA-48F7-BA90-C05046F4E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17AA8-C417-4F74-9F1B-EAD82A19B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79F9CB9-0076-49F5-845A-C97CCFC16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67348B-D4F9-4978-8FB4-D4031CD13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1C2054-77D5-4557-A96E-C4F7F7CCD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69" y="5553718"/>
            <a:ext cx="7203004" cy="1054645"/>
          </a:xfrm>
        </p:spPr>
        <p:txBody>
          <a:bodyPr anchor="ctr">
            <a:normAutofit/>
          </a:bodyPr>
          <a:lstStyle/>
          <a:p>
            <a:pPr algn="l"/>
            <a:r>
              <a:rPr lang="en-CA" sz="3200">
                <a:solidFill>
                  <a:schemeClr val="bg1"/>
                </a:solidFill>
              </a:rPr>
              <a:t>WHERE IN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FCCB16-50A9-42E9-9611-59A4DB286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38142" y="5643349"/>
            <a:ext cx="3196658" cy="780914"/>
          </a:xfrm>
        </p:spPr>
        <p:txBody>
          <a:bodyPr anchor="ctr">
            <a:normAutofit/>
          </a:bodyPr>
          <a:lstStyle/>
          <a:p>
            <a:pPr algn="l"/>
            <a:r>
              <a:rPr lang="en-CA" sz="1200">
                <a:solidFill>
                  <a:schemeClr val="bg1"/>
                </a:solidFill>
              </a:rPr>
              <a:t>SrivaIshnavi  Korukanti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E3484A-7B81-4546-BB5D-9B87E4FFEF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49"/>
          <a:stretch/>
        </p:blipFill>
        <p:spPr>
          <a:xfrm>
            <a:off x="2163783" y="457200"/>
            <a:ext cx="7871159" cy="466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74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244CD-457F-4BE4-BC9D-5175100DC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551544"/>
            <a:ext cx="10240903" cy="1320800"/>
          </a:xfrm>
        </p:spPr>
        <p:txBody>
          <a:bodyPr/>
          <a:lstStyle/>
          <a:p>
            <a:r>
              <a:rPr lang="en-CA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9AAA3-832E-4144-A14B-D17A632A7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49715"/>
            <a:ext cx="10240903" cy="3821404"/>
          </a:xfrm>
        </p:spPr>
        <p:txBody>
          <a:bodyPr>
            <a:normAutofit fontScale="92500" lnSpcReduction="10000"/>
          </a:bodyPr>
          <a:lstStyle/>
          <a:p>
            <a:r>
              <a:rPr lang="en-CA" sz="3200" b="1" dirty="0"/>
              <a:t>Introduction</a:t>
            </a:r>
          </a:p>
          <a:p>
            <a:r>
              <a:rPr lang="en-CA" sz="3200" b="1" dirty="0"/>
              <a:t>Data</a:t>
            </a:r>
          </a:p>
          <a:p>
            <a:r>
              <a:rPr lang="en-CA" sz="3200" b="1" dirty="0"/>
              <a:t>Methodology</a:t>
            </a:r>
          </a:p>
          <a:p>
            <a:r>
              <a:rPr lang="en-CA" sz="3200" b="1" dirty="0"/>
              <a:t>Results</a:t>
            </a:r>
          </a:p>
          <a:p>
            <a:r>
              <a:rPr lang="en-CA" sz="3200" b="1" dirty="0"/>
              <a:t>Discussion</a:t>
            </a:r>
          </a:p>
          <a:p>
            <a:r>
              <a:rPr lang="en-CA" sz="3200" b="1" dirty="0"/>
              <a:t>Conclusion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76084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3F794D0-2982-490E-88DA-93D489750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505A1337-1825-4314-B35D-66B0DE8868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76"/>
          <a:stretch/>
        </p:blipFill>
        <p:spPr>
          <a:xfrm>
            <a:off x="-2" y="-145143"/>
            <a:ext cx="12192002" cy="499291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FD24A3D-F07A-44A9-BE55-5576292E1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460827"/>
            <a:ext cx="12192003" cy="2397392"/>
          </a:xfrm>
          <a:prstGeom prst="rect">
            <a:avLst/>
          </a:prstGeom>
          <a:gradFill>
            <a:gsLst>
              <a:gs pos="8000">
                <a:schemeClr val="accent6"/>
              </a:gs>
              <a:gs pos="86000">
                <a:schemeClr val="accent5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4441C9-FD2D-4031-B5C5-67478196C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038600" y="4463553"/>
            <a:ext cx="8153401" cy="2394447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81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BF09AEC-6E6E-418F-9974-8730F1B2B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834054">
            <a:off x="2944145" y="2710934"/>
            <a:ext cx="3118759" cy="4639931"/>
          </a:xfrm>
          <a:custGeom>
            <a:avLst/>
            <a:gdLst>
              <a:gd name="connsiteX0" fmla="*/ 3118759 w 3118759"/>
              <a:gd name="connsiteY0" fmla="*/ 79510 h 4639931"/>
              <a:gd name="connsiteX1" fmla="*/ 1204940 w 3118759"/>
              <a:gd name="connsiteY1" fmla="*/ 4639931 h 4639931"/>
              <a:gd name="connsiteX2" fmla="*/ 1103495 w 3118759"/>
              <a:gd name="connsiteY2" fmla="*/ 4578302 h 4639931"/>
              <a:gd name="connsiteX3" fmla="*/ 0 w 3118759"/>
              <a:gd name="connsiteY3" fmla="*/ 2502877 h 4639931"/>
              <a:gd name="connsiteX4" fmla="*/ 2502877 w 3118759"/>
              <a:gd name="connsiteY4" fmla="*/ 0 h 4639931"/>
              <a:gd name="connsiteX5" fmla="*/ 3007294 w 3118759"/>
              <a:gd name="connsiteY5" fmla="*/ 50850 h 4639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8759" h="4639931">
                <a:moveTo>
                  <a:pt x="3118759" y="79510"/>
                </a:moveTo>
                <a:lnTo>
                  <a:pt x="1204940" y="4639931"/>
                </a:lnTo>
                <a:lnTo>
                  <a:pt x="1103495" y="4578302"/>
                </a:lnTo>
                <a:cubicBezTo>
                  <a:pt x="437725" y="4128517"/>
                  <a:pt x="0" y="3366815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2675665" y="0"/>
                  <a:pt x="2844363" y="17509"/>
                  <a:pt x="3007294" y="50850"/>
                </a:cubicBezTo>
                <a:close/>
              </a:path>
            </a:pathLst>
          </a:custGeom>
          <a:gradFill>
            <a:gsLst>
              <a:gs pos="0">
                <a:schemeClr val="accent6">
                  <a:alpha val="12000"/>
                </a:schemeClr>
              </a:gs>
              <a:gs pos="100000">
                <a:schemeClr val="accent6">
                  <a:lumMod val="60000"/>
                  <a:lumOff val="40000"/>
                  <a:alpha val="20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D9D3989-3E00-4727-914E-959DFE8FA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6701" y="4460827"/>
            <a:ext cx="8115300" cy="1945408"/>
          </a:xfrm>
          <a:prstGeom prst="rect">
            <a:avLst/>
          </a:prstGeom>
          <a:gradFill>
            <a:gsLst>
              <a:gs pos="0">
                <a:schemeClr val="accent6">
                  <a:alpha val="16000"/>
                </a:schemeClr>
              </a:gs>
              <a:gs pos="62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2F4E4C-16E7-44A3-A09D-EAD8F62EE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807" y="4611271"/>
            <a:ext cx="9436593" cy="1171556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pc="750">
                <a:solidFill>
                  <a:schemeClr val="bg1"/>
                </a:solidFill>
              </a:rPr>
              <a:t>TORONTO</a:t>
            </a:r>
          </a:p>
        </p:txBody>
      </p:sp>
    </p:spTree>
    <p:extLst>
      <p:ext uri="{BB962C8B-B14F-4D97-AF65-F5344CB8AC3E}">
        <p14:creationId xmlns:p14="http://schemas.microsoft.com/office/powerpoint/2010/main" val="4217203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13A4003-1875-46E3-BBC1-9CF42E133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DECF1C-4B20-4CD9-90C7-F85AAB331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08" y="5257371"/>
            <a:ext cx="12203208" cy="160062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B46BEC-0E77-41F0-A7D5-D5B40D22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40517" y="5262916"/>
            <a:ext cx="7751481" cy="1145398"/>
          </a:xfrm>
          <a:prstGeom prst="rect">
            <a:avLst/>
          </a:prstGeom>
          <a:gradFill>
            <a:gsLst>
              <a:gs pos="0">
                <a:schemeClr val="accent5">
                  <a:alpha val="30000"/>
                </a:schemeClr>
              </a:gs>
              <a:gs pos="99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4D73B4-F569-4D64-BA77-14454E09F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08" y="5262916"/>
            <a:ext cx="8778690" cy="1595084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  <a:alpha val="31000"/>
                </a:schemeClr>
              </a:gs>
              <a:gs pos="99000">
                <a:schemeClr val="accent5">
                  <a:alpha val="23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D437E30-AED3-4732-B13B-17D277D8D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0126" y="5256870"/>
            <a:ext cx="5301872" cy="1600701"/>
          </a:xfrm>
          <a:prstGeom prst="rect">
            <a:avLst/>
          </a:prstGeom>
          <a:gradFill>
            <a:gsLst>
              <a:gs pos="22000">
                <a:schemeClr val="tx2">
                  <a:lumMod val="75000"/>
                  <a:lumOff val="25000"/>
                  <a:alpha val="0"/>
                </a:schemeClr>
              </a:gs>
              <a:gs pos="99000">
                <a:schemeClr val="tx2">
                  <a:lumMod val="75000"/>
                  <a:lumOff val="25000"/>
                  <a:alpha val="6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5CE05-96E7-4557-B2AA-B58A1480E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602884"/>
            <a:ext cx="10698103" cy="827037"/>
          </a:xfrm>
        </p:spPr>
        <p:txBody>
          <a:bodyPr anchor="ctr">
            <a:normAutofit/>
          </a:bodyPr>
          <a:lstStyle/>
          <a:p>
            <a:r>
              <a:rPr lang="en-CA" sz="32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2D475-093B-435F-98D1-02B291D5A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449685"/>
            <a:ext cx="9448799" cy="4725120"/>
          </a:xfrm>
        </p:spPr>
        <p:txBody>
          <a:bodyPr>
            <a:normAutofit/>
          </a:bodyPr>
          <a:lstStyle/>
          <a:p>
            <a:endParaRPr lang="en-CA" sz="1800" dirty="0"/>
          </a:p>
          <a:p>
            <a:r>
              <a:rPr lang="en-CA" sz="3200" b="1" dirty="0"/>
              <a:t>What are the good hotels to stay in downtown Toronto ?</a:t>
            </a:r>
          </a:p>
          <a:p>
            <a:r>
              <a:rPr lang="en-CA" sz="3200" b="1" dirty="0"/>
              <a:t>Which neighbourhoods in downtown Toronto would be ideal to build a hotel?</a:t>
            </a:r>
          </a:p>
        </p:txBody>
      </p:sp>
    </p:spTree>
    <p:extLst>
      <p:ext uri="{BB962C8B-B14F-4D97-AF65-F5344CB8AC3E}">
        <p14:creationId xmlns:p14="http://schemas.microsoft.com/office/powerpoint/2010/main" val="474636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5439B-1734-42D9-B6F9-40208B0E7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1159898"/>
          </a:xfrm>
        </p:spPr>
        <p:txBody>
          <a:bodyPr/>
          <a:lstStyle/>
          <a:p>
            <a:pPr algn="ctr"/>
            <a:r>
              <a:rPr lang="en-CA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93880-D57B-45E2-BD3A-822F9349B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b="1" dirty="0"/>
              <a:t>Scrapping the data using Beautiful Soup Python package</a:t>
            </a:r>
          </a:p>
          <a:p>
            <a:r>
              <a:rPr lang="en-CA" sz="3200" b="1" dirty="0"/>
              <a:t>Using Foursquare API to get the venue information and ratings</a:t>
            </a:r>
          </a:p>
          <a:p>
            <a:r>
              <a:rPr lang="en-CA" sz="3200" b="1" dirty="0"/>
              <a:t>Data cleaning </a:t>
            </a:r>
          </a:p>
        </p:txBody>
      </p:sp>
    </p:spTree>
    <p:extLst>
      <p:ext uri="{BB962C8B-B14F-4D97-AF65-F5344CB8AC3E}">
        <p14:creationId xmlns:p14="http://schemas.microsoft.com/office/powerpoint/2010/main" val="1267150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D00C2-D880-4C1F-83CA-3D4BE8E6C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28F6D-6946-4C2D-A6A1-F0E231761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b="1" dirty="0"/>
              <a:t>Neighborhoods in downtown Toronto</a:t>
            </a:r>
          </a:p>
          <a:p>
            <a:r>
              <a:rPr lang="en-CA" sz="3200" b="1" dirty="0"/>
              <a:t>Ratings of hotels in downtown Toronto</a:t>
            </a:r>
          </a:p>
        </p:txBody>
      </p:sp>
    </p:spTree>
    <p:extLst>
      <p:ext uri="{BB962C8B-B14F-4D97-AF65-F5344CB8AC3E}">
        <p14:creationId xmlns:p14="http://schemas.microsoft.com/office/powerpoint/2010/main" val="3818312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4F6ED-4ADA-4727-A95A-370345FDA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4E8CC-3E74-4FE5-A3E1-11E98B958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b="1" dirty="0"/>
              <a:t>Financial district neighbourhood has the largest number of Hotels</a:t>
            </a:r>
          </a:p>
          <a:p>
            <a:r>
              <a:rPr lang="en-CA" sz="3200" b="1" dirty="0"/>
              <a:t>Underground city </a:t>
            </a:r>
          </a:p>
          <a:p>
            <a:r>
              <a:rPr lang="en-CA" sz="3200" b="1" dirty="0"/>
              <a:t>Garden district area hotels ratings are not available</a:t>
            </a:r>
          </a:p>
          <a:p>
            <a:r>
              <a:rPr lang="en-CA" sz="3200" b="1" dirty="0"/>
              <a:t>Harbourfront area does not have many hotels</a:t>
            </a:r>
          </a:p>
        </p:txBody>
      </p:sp>
    </p:spTree>
    <p:extLst>
      <p:ext uri="{BB962C8B-B14F-4D97-AF65-F5344CB8AC3E}">
        <p14:creationId xmlns:p14="http://schemas.microsoft.com/office/powerpoint/2010/main" val="433250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8795D-612E-4547-A49D-7E243DE59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0AE1E-8793-4210-B998-398EBA189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b="1" dirty="0"/>
              <a:t>Financial district is the best place to stay in Toronto</a:t>
            </a:r>
          </a:p>
          <a:p>
            <a:r>
              <a:rPr lang="en-CA" sz="3200" b="1" dirty="0"/>
              <a:t>Staying close by Union station has quick access to all parts of the city</a:t>
            </a:r>
          </a:p>
          <a:p>
            <a:r>
              <a:rPr lang="en-CA" sz="3200" b="1" dirty="0"/>
              <a:t>Garden district has century-old buildings</a:t>
            </a:r>
          </a:p>
          <a:p>
            <a:r>
              <a:rPr lang="en-CA" sz="3200" b="1" dirty="0"/>
              <a:t>Harbourfront area is close to lake Ontario</a:t>
            </a:r>
          </a:p>
        </p:txBody>
      </p:sp>
    </p:spTree>
    <p:extLst>
      <p:ext uri="{BB962C8B-B14F-4D97-AF65-F5344CB8AC3E}">
        <p14:creationId xmlns:p14="http://schemas.microsoft.com/office/powerpoint/2010/main" val="3196274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D29D2-42F5-40D7-A997-8AD66AA6A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1103453"/>
          </a:xfrm>
        </p:spPr>
        <p:txBody>
          <a:bodyPr/>
          <a:lstStyle/>
          <a:p>
            <a:pPr algn="ctr"/>
            <a:r>
              <a:rPr lang="en-CA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BF67-2AA9-4906-BB60-D5C12B33F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3200" b="1" dirty="0"/>
              <a:t>University of Toronto surroundings as it one of the most reputed universities in the world and lot of people visit for academic purposes</a:t>
            </a:r>
          </a:p>
          <a:p>
            <a:r>
              <a:rPr lang="en-CA" sz="3200" b="1" dirty="0"/>
              <a:t>Harbourfront area as this area is close to Toronto islands and can make choice of many tourists and can provide views of Lake Ontario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0107679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LightSeedLeftStep">
      <a:dk1>
        <a:srgbClr val="000000"/>
      </a:dk1>
      <a:lt1>
        <a:srgbClr val="FFFFFF"/>
      </a:lt1>
      <a:dk2>
        <a:srgbClr val="243941"/>
      </a:dk2>
      <a:lt2>
        <a:srgbClr val="E8E8E2"/>
      </a:lt2>
      <a:accent1>
        <a:srgbClr val="716EEE"/>
      </a:accent1>
      <a:accent2>
        <a:srgbClr val="4E8BEB"/>
      </a:accent2>
      <a:accent3>
        <a:srgbClr val="27B1D2"/>
      </a:accent3>
      <a:accent4>
        <a:srgbClr val="36B699"/>
      </a:accent4>
      <a:accent5>
        <a:srgbClr val="30B962"/>
      </a:accent5>
      <a:accent6>
        <a:srgbClr val="37BD2F"/>
      </a:accent6>
      <a:hlink>
        <a:srgbClr val="848651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182</Words>
  <Application>Microsoft Office PowerPoint</Application>
  <PresentationFormat>Widescreen</PresentationFormat>
  <Paragraphs>34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Avenir Next LT Pro</vt:lpstr>
      <vt:lpstr>Avenir Next LT Pro Light</vt:lpstr>
      <vt:lpstr>GradientRiseVTI</vt:lpstr>
      <vt:lpstr>WHERE IN tORONTO</vt:lpstr>
      <vt:lpstr>CONTENTS</vt:lpstr>
      <vt:lpstr>TORONTO</vt:lpstr>
      <vt:lpstr> </vt:lpstr>
      <vt:lpstr>DATA</vt:lpstr>
      <vt:lpstr>Methodology</vt:lpstr>
      <vt:lpstr>RESULTS</vt:lpstr>
      <vt:lpstr>DISCUSSION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IN tORONTO</dc:title>
  <dc:creator>Srujan Kumar Enaganti</dc:creator>
  <cp:lastModifiedBy>Srujan Kumar Enaganti</cp:lastModifiedBy>
  <cp:revision>13</cp:revision>
  <dcterms:created xsi:type="dcterms:W3CDTF">2020-06-28T04:36:44Z</dcterms:created>
  <dcterms:modified xsi:type="dcterms:W3CDTF">2020-06-28T06:37:07Z</dcterms:modified>
</cp:coreProperties>
</file>